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73" r:id="rId4"/>
    <p:sldId id="274" r:id="rId5"/>
    <p:sldId id="275" r:id="rId6"/>
    <p:sldId id="276" r:id="rId7"/>
    <p:sldId id="259" r:id="rId8"/>
    <p:sldId id="277" r:id="rId9"/>
    <p:sldId id="278" r:id="rId10"/>
    <p:sldId id="264" r:id="rId11"/>
    <p:sldId id="279" r:id="rId12"/>
    <p:sldId id="266" r:id="rId13"/>
    <p:sldId id="280" r:id="rId14"/>
    <p:sldId id="281" r:id="rId15"/>
    <p:sldId id="282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47"/>
    <p:restoredTop sz="94737"/>
  </p:normalViewPr>
  <p:slideViewPr>
    <p:cSldViewPr snapToGrid="0">
      <p:cViewPr varScale="1">
        <p:scale>
          <a:sx n="92" d="100"/>
          <a:sy n="92" d="100"/>
        </p:scale>
        <p:origin x="2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ECF20D-F953-2CE9-FA61-9DBA3E582B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E1CDC91-625A-BC23-9DA2-7F734584C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329ADB-5470-636D-9D76-4A6BDDC64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B96AFDD-5136-9F04-DD04-B054898D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69D6B4-CEBA-BC6B-C3B8-969BAC70F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3047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CFDF1A-AAAE-1CA2-7489-3FAC9F76E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5C3268F-9945-4B65-19AC-44A20FAA5E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04A860-826A-CF76-987A-475ABD1C4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BD49AE-6600-3ADE-93FC-744804C32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63BB47-FA77-7D6C-4381-55C5A5BF9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2952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0727215-B5B3-D67B-EFF0-79FA8EA5BC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F82D012-1A5D-CD6A-4152-6F2BA7640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108717-320D-2F47-9B71-3E059419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5CA247-AD1C-AC30-0023-F90AFA704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D24DA2-630D-19B1-D8BD-9A60FEFE0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0137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7F6AE-C136-A8A6-4CF6-3BF8ACD9D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FB2845-E3BB-1876-4C9F-381ECE9BB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1FD448-ED68-02C9-CA05-7020FCEF5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7C97BF-FB8D-E32E-605F-4AFBCBE20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FA9A13-4419-A1B2-A64A-8AAE69C7C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295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D6BEB5-2FA2-183A-67A2-19C49CA86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4CED3F-90AB-5EF6-59F6-1D812F882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F388AC-8514-121A-C302-2545B8E54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50F87B-F9C0-1B39-154D-42CC885CA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D54560-0C98-1D25-6B20-D3EDC44A4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21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C906F0-FC16-9155-7951-B51AA601D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65B602-810B-CF0E-DA1C-780ECF1002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72A017-407D-0D96-C545-27F7DD9AD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EAEB909-178B-F7CB-FB59-B55E016C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9A69C4F-4A11-E4F4-0675-8A96639A2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9EFEDE-77D8-92C1-CA12-65F744372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7207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276301-7415-AD47-C6D1-8306EC402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8B9F57-CC0D-33E7-1588-A054BC906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881CCFB-62F2-C00B-7387-E4C8E7713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C91EAEA-18F4-1924-2802-095E27C273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9247547-659A-57A0-8379-37C6CD5573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E8BD1D-BFB9-50FF-5FF4-E7169DEE5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54B6773-E918-71A8-045A-894377427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E08A1E0-57A1-DFE5-C3C6-7DBB4F95A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9760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9C30BE-7483-B2E2-E136-0D5B791CF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26E0251-5A1F-55A9-6034-16B1C44D9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0CF8FFD-8A8D-5B69-263C-341B5B120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065DEDE-0F44-1FB2-FA9B-B0248D156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599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B60CB9C-1225-BCDE-C4AA-442F70248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6716BB3-1736-AA2C-00F4-8A3075B33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DCA941-236F-4A9E-38DE-0D1605FC2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659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F640A6-7674-938A-5949-215A0D85C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FD05D6-6A76-EB72-B32E-4734D9048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0ECDFC1-19A8-03E5-01F4-B18B589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84184E2-5477-EA0A-84ED-1F095ECE4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2B5CCE0-FBB8-D0E8-EC48-F99AF8890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FD6008C-73E7-F37A-FEC7-66217C947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563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0D9226-DACB-FA56-3588-E173C30A1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6B27D0D-6DB0-BEB3-B719-C433823D47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0A83994-EACE-AB61-4C47-B336DFE93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4E03DD5-407B-458D-466A-E68B5A82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FA9393D-5E23-BE55-BC3A-FD5AABF04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503E52C-65A6-A918-A432-9F980FA5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505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5627C9-B724-78E2-E62A-3FE23B5B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32B4F61-EE61-705D-0FBE-9D2FDF904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334952-8659-9C6F-0E8A-6604A5A4F5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CD5BD-4C50-D747-AF73-2A8B1E4838B4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D16930-EBA1-23F5-7040-F7A99B41D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5EBD02-A749-8A07-A8A9-3BAF120029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56C70-923A-5943-A0E2-E0B68C1DF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1933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27314D-5CC1-E587-ADD0-92602441E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5051" y="1144587"/>
            <a:ext cx="3932237" cy="16002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Команда: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6E569D6-2D94-2027-79F2-4343A018FA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05050" y="2744787"/>
            <a:ext cx="3932237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Батманов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Демидов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Адамов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Шорников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Болорболд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73F7AE-4F9E-F685-80DF-B0B75D96BBAB}"/>
              </a:ext>
            </a:extLst>
          </p:cNvPr>
          <p:cNvSpPr txBox="1"/>
          <p:nvPr/>
        </p:nvSpPr>
        <p:spPr>
          <a:xfrm>
            <a:off x="836612" y="5676384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Вариант 7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D3C66AF8-1580-336A-05AA-C552264AA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78B2-2826-06E5-DBD2-D677D4C77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44587"/>
            <a:ext cx="4627656" cy="450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20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D1D017-2E68-1AF4-CD34-129AC2DCD624}"/>
              </a:ext>
            </a:extLst>
          </p:cNvPr>
          <p:cNvSpPr txBox="1"/>
          <p:nvPr/>
        </p:nvSpPr>
        <p:spPr>
          <a:xfrm>
            <a:off x="5149266" y="3136612"/>
            <a:ext cx="1893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Задание 3</a:t>
            </a:r>
          </a:p>
        </p:txBody>
      </p:sp>
    </p:spTree>
    <p:extLst>
      <p:ext uri="{BB962C8B-B14F-4D97-AF65-F5344CB8AC3E}">
        <p14:creationId xmlns:p14="http://schemas.microsoft.com/office/powerpoint/2010/main" val="4029421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95AB49E-B4CF-22C3-1CC0-2058ADF84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542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1763DF-BB8C-A666-0BA7-7442C15939A6}"/>
              </a:ext>
            </a:extLst>
          </p:cNvPr>
          <p:cNvSpPr txBox="1"/>
          <p:nvPr/>
        </p:nvSpPr>
        <p:spPr>
          <a:xfrm>
            <a:off x="5149266" y="3136612"/>
            <a:ext cx="1893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Задание 4</a:t>
            </a:r>
          </a:p>
        </p:txBody>
      </p:sp>
    </p:spTree>
    <p:extLst>
      <p:ext uri="{BB962C8B-B14F-4D97-AF65-F5344CB8AC3E}">
        <p14:creationId xmlns:p14="http://schemas.microsoft.com/office/powerpoint/2010/main" val="2501983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4AA4A47-FF76-E0CC-C58D-F96284E96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69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12AAD29-827F-A9B1-63CE-112B61485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31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97CAD4D-20A1-2444-9099-E2A3C7EA3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152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40E63B-E530-2EE6-C24B-D115D5CEAE13}"/>
              </a:ext>
            </a:extLst>
          </p:cNvPr>
          <p:cNvSpPr txBox="1"/>
          <p:nvPr/>
        </p:nvSpPr>
        <p:spPr>
          <a:xfrm>
            <a:off x="5149266" y="3136612"/>
            <a:ext cx="1893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Задание 1</a:t>
            </a:r>
          </a:p>
        </p:txBody>
      </p:sp>
    </p:spTree>
    <p:extLst>
      <p:ext uri="{BB962C8B-B14F-4D97-AF65-F5344CB8AC3E}">
        <p14:creationId xmlns:p14="http://schemas.microsoft.com/office/powerpoint/2010/main" val="4194497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53B7F16-3AF4-56D5-889B-8B9CBDCEC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63718" cy="689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317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8FF9DD-5231-B640-EEBF-DC4D2C1DB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10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5C0DCD-D5D7-96D0-3242-801D3F01A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150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A1B2090-3C69-A189-DA2B-B7BDCECFA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056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FFE663-5FD2-1130-4DF8-2636CFDF00B4}"/>
              </a:ext>
            </a:extLst>
          </p:cNvPr>
          <p:cNvSpPr txBox="1"/>
          <p:nvPr/>
        </p:nvSpPr>
        <p:spPr>
          <a:xfrm>
            <a:off x="5238233" y="3136612"/>
            <a:ext cx="1893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Задание 2</a:t>
            </a:r>
          </a:p>
        </p:txBody>
      </p:sp>
    </p:spTree>
    <p:extLst>
      <p:ext uri="{BB962C8B-B14F-4D97-AF65-F5344CB8AC3E}">
        <p14:creationId xmlns:p14="http://schemas.microsoft.com/office/powerpoint/2010/main" val="1774858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5F0C1AE-C1A6-B31E-F0A7-0C271CD6C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67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3790D76-75AA-563E-14AD-314BB309B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5410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{9306ADA8-C9BF-7D46-AEBE-6C6C4E8FE015}tf10001076</Template>
  <TotalTime>520</TotalTime>
  <Words>17</Words>
  <Application>Microsoft Macintosh PowerPoint</Application>
  <PresentationFormat>Широкоэкранный</PresentationFormat>
  <Paragraphs>11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Тема Office</vt:lpstr>
      <vt:lpstr>Команда: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Команда:</dc:title>
  <dc:creator>Даниил Батманов</dc:creator>
  <cp:lastModifiedBy>Даниил Батманов</cp:lastModifiedBy>
  <cp:revision>7</cp:revision>
  <dcterms:created xsi:type="dcterms:W3CDTF">2022-10-25T17:01:49Z</dcterms:created>
  <dcterms:modified xsi:type="dcterms:W3CDTF">2022-11-23T10:21:27Z</dcterms:modified>
</cp:coreProperties>
</file>

<file path=docProps/thumbnail.jpeg>
</file>